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48AA0-C91F-D89A-860F-2F56E0F47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8C1EA9-095F-D199-9080-77A7A2732A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F226D-7E65-271C-D8BE-DED61DCF1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2BCA3-EB4B-9EF1-92A6-E8D80D7B9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84627-A6A9-EDFE-A128-F1BB29567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42455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D42C6-D9D4-A788-AECC-95E4063AC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612A5F-8033-FE38-029A-9E5103304F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A2EFE-E806-3DE5-6FBF-BBA5A1682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C9747-885E-B6A3-5EDF-A21309EBF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3BCEA-50F7-A222-A69A-FB5D51A97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84534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B0E54B-3308-5513-432E-12A4C5D455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61415F-5A81-FE64-67A1-4BB27D82F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9E4A4-C958-B36E-6E3B-A4FB0F23C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4557B-6B14-570E-4507-C2E4A29ED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17CF5-D7A6-17E6-8D2F-F4918A524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791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AB75D-F346-08B2-7D68-2B6452468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32D11-527F-38FB-FD1D-99E93F570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FD16E-5BF9-E8D0-8C22-70984682D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F561D0-9030-0442-D029-C87C8ED27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687E0-36F9-E9FA-4EB7-112D8E15E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00429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240F2-34BA-2020-C96E-27370AD45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DD834-5BBB-29EC-1D43-06EBE78117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AB1D2-DCB3-459E-2706-2C50643AE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3BDC2-1CA3-463B-F6D2-2CB4E726B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952A9-276C-DB5D-9A7D-257352D49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97815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4249F-B5C6-2C65-7987-D226C2C23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6073F-C5D9-94C9-E6E3-DB4860C1CE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4FDBB3-5C35-54D9-62CF-465CC9127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D7DFFC-6319-1A92-AB55-1D5C9DD51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C3390F-F144-501C-F176-6FEC94248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7946D-E130-97B9-B0A6-EB17132B9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73462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1A156-69FE-54D2-5D4A-3AFCABC07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527297-ACE9-AA7F-0534-BB1537A58D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709CF-742F-8EDE-60E3-BC8498758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C5A273-9C2B-4BFD-4F81-F7C5C0F55C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AB0105-D78F-756C-E4F6-1C7FD0A07A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5489A5-3CEF-67C7-B4CA-A64E6728F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ADF5CB-ADBD-8BA7-DFA0-8043C8505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7BB54A-C460-D1D9-5408-1BB86DF63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10366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43AE3-A0FC-EA8F-D5E0-7132630B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F7C16A-2BFC-DDC7-A4FE-7CC1F44AE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26DB86-B003-8CA3-589E-375B1FB06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A827C5-0B13-308D-191C-7D1042F5C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35612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3EA318-9FEA-A505-25B0-D25363AC5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1B4072-F8B4-E1FD-4CF8-2C82C82B9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544650-0866-8FA0-7529-31661DCF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35535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E8BDA-AB15-313F-CB4F-F37D68D29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A1066-C37A-2BB6-31B1-406AC427C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D703E1-E597-4436-7D6A-C57756E32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5C100-5E76-3F7C-BE79-F5FBDA1FD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5928DE-E0CA-F55E-F2E2-BBC4CC1BA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C57A0F-757F-F35E-9770-2F2E5B630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30721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ADDF3-7640-8E3A-A866-12ED2C501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40918D-DECF-7578-E743-06C062A75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1E4014-8D1D-4BF5-7358-40DFAE326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2CC21F-9BCF-49DE-6C81-7D868D9E3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98CA9-1922-6EDD-450D-F8A6EA10F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D1430-3501-3C9B-6429-EB95F1C05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3964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F94649-2696-AD63-AC7F-729F13FB8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0C4C8-B9FC-5068-14CD-E37A328F8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88DC4-2632-C1F3-2AA5-A144A479C6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0CB54-C73E-0E4B-BBAA-B4C25DD19D6F}" type="datetimeFigureOut">
              <a:rPr lang="da-DK" smtClean="0"/>
              <a:t>03.09.2023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0864B-2889-B02E-57D2-7C9FCE2C2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F3F3A-F5FB-8D4B-13CA-05131463C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2F108-50A6-4A44-80A0-98AB02145ED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02441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EGA -  undertekster">
            <a:hlinkClick r:id="" action="ppaction://media"/>
            <a:extLst>
              <a:ext uri="{FF2B5EF4-FFF2-40B4-BE49-F238E27FC236}">
                <a16:creationId xmlns:a16="http://schemas.microsoft.com/office/drawing/2014/main" id="{E6994E40-59D0-D003-E185-5009FE35B4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009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0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1</cp:revision>
  <dcterms:created xsi:type="dcterms:W3CDTF">2023-09-03T14:34:40Z</dcterms:created>
  <dcterms:modified xsi:type="dcterms:W3CDTF">2023-09-03T14:39:15Z</dcterms:modified>
</cp:coreProperties>
</file>

<file path=docProps/thumbnail.jpeg>
</file>